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0" r:id="rId3"/>
    <p:sldId id="256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A652C9B-273E-46C4-BF18-46AF98872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516DC1ED-7F24-4906-9171-365FE88F5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5060B1B-9E43-467E-B8DF-7670EE0C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6B8EAA2-94CE-447B-B860-17CE77498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B280E13-80CA-4B20-A445-09031BFA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0094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F7CC0CA-4D90-48D5-967A-15D318C5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0E95451C-EC1A-49FF-808F-00B90318B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066C2F7-F456-4AD8-A0BA-465C76D0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8E4E725C-E11E-4741-98CC-00DF1A9F6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67ABC74-304B-4182-B2C9-3F6F5F34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902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593E0DB2-C5CD-40DE-B20D-2C54688E2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6972EA72-DF65-43D2-9412-0C1DA2009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43F4E4B-6B0E-41CE-9AFC-9120C25F2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80C81A1-AF4D-4F0E-B55A-B38B09AC4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E686E379-ED44-4AB4-9478-63CBFDCC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3211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23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86793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03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95280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083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287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40594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32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38EA3F6-1927-491E-BA8F-141A4109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20AC5C6-D37F-45D6-8454-8D134605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7403ACB-9B11-42C3-A715-230A8846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8A5E33D2-416B-43C8-81F3-45BE8D85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9E419B5-0FAF-4C5A-9941-ABB4D701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36506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50499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14190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159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252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63682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553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53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979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9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484E148-3AFD-46CC-AF1A-4218C56D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1069BE15-3F1B-461A-A0F6-15329645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E789A9B-7922-459A-8174-1751DB2C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71CCFC7-5ADE-4F49-83C4-E2E7F6AA2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6535905-3F13-4012-9BDB-A16775C0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7564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DCB8DAE-D147-47D2-A9CC-887DFADD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6FC6C71-A675-45E9-860B-8542178EC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80DAB09-E79C-4614-9176-2963E1FF9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C236D34C-EF92-42C3-800A-6CCBCBEE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859D0CD-6B56-4556-9950-C43184B0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98184B0-D9F1-4009-A601-CE798A9D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0974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532E40A-7C74-40B0-B7E4-1396F3B9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4D54ADC-B405-4665-BBF4-C3729045B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56BA341-AF17-4586-B126-20EA50703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1F224D8D-221A-4975-A1F4-ED32F6680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E8125ED8-B2F7-4216-A6DA-A879650CA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148275BD-594C-45C2-A83E-230C1A52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FD3E6E46-AF99-4009-8FF6-9C96E3DA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FE7E7140-C7AB-4DE0-836A-3EB1A8DB2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590CA80-3379-45A9-9171-6A48BF07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88229A81-2A3B-4D07-A4DA-6981A74BC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1B533A2E-A796-42FC-AD84-12802B61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0FB9ACA0-9B04-4925-AC17-4B595710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2105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56FE2EC6-E851-4973-A0C3-365455A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73E5CD1B-4DEF-490E-ADCE-E3797982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455A9FA8-36CC-4CE5-A899-40872C78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097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9479B18-CE4C-48B2-9207-7C76C126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F7C36A2-EA5D-4EE2-8D69-02C497CD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43D96B9B-EE61-4686-85BE-FC62C4B99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BD23568C-4590-4BBE-8EF9-1522003CE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1397A553-1063-4781-A10C-F8BD96F5E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0213095-F6E3-46FC-9F7E-97D3C7E6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77461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B38FCDC-4D7B-4DE3-BCC7-CD3E67F9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91BE7174-BEBF-4A65-880C-D5786ED63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28D8E794-5CDE-4F86-90DC-755FAEDB7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A60E7548-5BF8-40DC-9577-3C379968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3791D51-0053-4362-8257-8835F4248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820305B4-DAB4-425B-A1CC-6FB7CE40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6921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D2F07A9E-4337-4EB5-8239-E342D7E28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EDE2947D-04B8-4971-9937-88EA75B3B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A9A569F-53A1-4F73-BA72-98A57413E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54BAE14-FF1E-442A-AD92-21DF315BA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680258B-AD4B-41D5-9EE6-252737CC6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6384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B96A50-4253-4C9E-8EB8-BAC4E8FE486F}" type="datetimeFigureOut">
              <a:rPr lang="ro-RO" smtClean="0"/>
              <a:t>11.01.2021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8C324F-BEAF-4F5B-84C1-92814157675F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559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34C5-02A2-434D-A3AA-0A000620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 Individual Homework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1F673-DA40-4CEB-B342-D7C20797C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            </a:t>
            </a:r>
            <a:r>
              <a:rPr lang="ro-RO" dirty="0">
                <a:cs typeface="Calibri"/>
              </a:rPr>
              <a:t> </a:t>
            </a:r>
            <a:r>
              <a:rPr lang="en-US" dirty="0">
                <a:cs typeface="Calibri"/>
              </a:rPr>
              <a:t>   Dan Alexandru</a:t>
            </a:r>
          </a:p>
        </p:txBody>
      </p:sp>
    </p:spTree>
    <p:extLst>
      <p:ext uri="{BB962C8B-B14F-4D97-AF65-F5344CB8AC3E}">
        <p14:creationId xmlns:p14="http://schemas.microsoft.com/office/powerpoint/2010/main" val="134614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40CD881-1C4A-41E9-839D-66CA60B0C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641" y="312997"/>
            <a:ext cx="8630816" cy="843999"/>
          </a:xfrm>
        </p:spPr>
        <p:txBody>
          <a:bodyPr>
            <a:normAutofit fontScale="90000"/>
          </a:bodyPr>
          <a:lstStyle/>
          <a:p>
            <a:r>
              <a:rPr lang="ro-RO" dirty="0"/>
              <a:t>Problem </a:t>
            </a:r>
            <a:r>
              <a:rPr lang="ro-RO" dirty="0" err="1"/>
              <a:t>statement</a:t>
            </a:r>
            <a:endParaRPr lang="ro-RO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E11BD6B-40AE-4355-B1C3-0DA60D7C6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160" y="2099388"/>
            <a:ext cx="10161036" cy="1418253"/>
          </a:xfrm>
        </p:spPr>
        <p:txBody>
          <a:bodyPr/>
          <a:lstStyle/>
          <a:p>
            <a:pPr algn="l"/>
            <a:r>
              <a:rPr lang="ro-RO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Draw a logic circuit having 3 input wires and containing all basic and derived gates. Write the corresponding Boolean function, simplify it and then draw a simplified circuit equivalent to the initial one.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594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B9E09CB-47A4-44AB-87AA-B403FEFE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1" y="74646"/>
            <a:ext cx="3685592" cy="606392"/>
          </a:xfrm>
        </p:spPr>
        <p:txBody>
          <a:bodyPr>
            <a:normAutofit/>
          </a:bodyPr>
          <a:lstStyle/>
          <a:p>
            <a:r>
              <a:rPr lang="ro-RO" sz="3600" dirty="0" err="1"/>
              <a:t>Theoretical</a:t>
            </a:r>
            <a:r>
              <a:rPr lang="ro-RO" sz="3600" dirty="0"/>
              <a:t> </a:t>
            </a:r>
            <a:r>
              <a:rPr lang="ro-RO" sz="3600" dirty="0" err="1"/>
              <a:t>Results</a:t>
            </a:r>
            <a:endParaRPr lang="ro-RO" sz="3600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39803E9-72CD-40EC-87D6-C35671FD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4ECF16D-E250-43C6-97D1-5FADCF943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05" t="26621" r="18189" b="22177"/>
          <a:stretch/>
        </p:blipFill>
        <p:spPr>
          <a:xfrm>
            <a:off x="111191" y="858416"/>
            <a:ext cx="5523721" cy="3660776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1199CD82-55B7-4B84-A90B-C90347093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7" t="23127" r="18189" b="28437"/>
          <a:stretch/>
        </p:blipFill>
        <p:spPr>
          <a:xfrm>
            <a:off x="5634912" y="1027954"/>
            <a:ext cx="5607697" cy="3491237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20DCE5F7-6466-459D-BAB4-7424AFEFE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56" t="72517" r="15205" b="14989"/>
          <a:stretch/>
        </p:blipFill>
        <p:spPr>
          <a:xfrm>
            <a:off x="1268961" y="4661434"/>
            <a:ext cx="9464202" cy="13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2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0698C25-B730-472A-A719-43342A40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424" y="365125"/>
            <a:ext cx="4245429" cy="1325563"/>
          </a:xfrm>
        </p:spPr>
        <p:txBody>
          <a:bodyPr>
            <a:normAutofit/>
          </a:bodyPr>
          <a:lstStyle/>
          <a:p>
            <a:r>
              <a:rPr lang="ro-RO" sz="3600" dirty="0"/>
              <a:t>      </a:t>
            </a:r>
            <a:r>
              <a:rPr lang="ro-RO" sz="3600" dirty="0" err="1"/>
              <a:t>Initial</a:t>
            </a:r>
            <a:r>
              <a:rPr lang="ro-RO" sz="3600" dirty="0"/>
              <a:t> logic circuit 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F045192-6B98-4295-BB55-00B450EF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19AEF546-46B5-41AA-A96C-C0B714B1F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3" t="20408" r="21096" b="17415"/>
          <a:stretch/>
        </p:blipFill>
        <p:spPr>
          <a:xfrm>
            <a:off x="1586203" y="1446245"/>
            <a:ext cx="8005667" cy="48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0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2353AF4-A57E-4C91-90CB-989FE889E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946" y="365125"/>
            <a:ext cx="10028853" cy="1325563"/>
          </a:xfrm>
        </p:spPr>
        <p:txBody>
          <a:bodyPr>
            <a:normAutofit/>
          </a:bodyPr>
          <a:lstStyle/>
          <a:p>
            <a:r>
              <a:rPr lang="ro-RO" sz="3600" dirty="0"/>
              <a:t>The </a:t>
            </a:r>
            <a:r>
              <a:rPr lang="ro-RO" sz="3600" dirty="0" err="1"/>
              <a:t>functions</a:t>
            </a:r>
            <a:r>
              <a:rPr lang="ro-RO" sz="3600" dirty="0"/>
              <a:t> of </a:t>
            </a:r>
            <a:r>
              <a:rPr lang="ro-RO" sz="3600" dirty="0" err="1"/>
              <a:t>the</a:t>
            </a:r>
            <a:r>
              <a:rPr lang="ro-RO" sz="3600" dirty="0"/>
              <a:t> </a:t>
            </a:r>
            <a:r>
              <a:rPr lang="ro-RO" sz="3600" dirty="0" err="1"/>
              <a:t>initial</a:t>
            </a:r>
            <a:r>
              <a:rPr lang="ro-RO" sz="3600" dirty="0"/>
              <a:t> logic circuit </a:t>
            </a:r>
            <a:r>
              <a:rPr lang="ro-RO" sz="3600" dirty="0" err="1"/>
              <a:t>explained</a:t>
            </a:r>
            <a:endParaRPr lang="ro-RO" sz="3600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7FA7D0E-0FD9-41EA-8EA8-F56F210B6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D32A8BCD-DF86-4A25-BCAB-3BF75E17C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4" t="33197" r="22092" b="30885"/>
          <a:stretch/>
        </p:blipFill>
        <p:spPr>
          <a:xfrm>
            <a:off x="1520891" y="1954762"/>
            <a:ext cx="8889669" cy="32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9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129D28E-82B2-477A-8405-A63D8EEA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76" y="0"/>
            <a:ext cx="9898224" cy="746449"/>
          </a:xfrm>
        </p:spPr>
        <p:txBody>
          <a:bodyPr>
            <a:normAutofit/>
          </a:bodyPr>
          <a:lstStyle/>
          <a:p>
            <a:r>
              <a:rPr lang="ro-RO" sz="3600" dirty="0"/>
              <a:t>The </a:t>
            </a:r>
            <a:r>
              <a:rPr lang="ro-RO" sz="3600" dirty="0" err="1"/>
              <a:t>simplification</a:t>
            </a:r>
            <a:r>
              <a:rPr lang="ro-RO" sz="3600" dirty="0"/>
              <a:t> of </a:t>
            </a:r>
            <a:r>
              <a:rPr lang="ro-RO" sz="3600" dirty="0" err="1"/>
              <a:t>the</a:t>
            </a:r>
            <a:r>
              <a:rPr lang="ro-RO" sz="3600" dirty="0"/>
              <a:t> boolean </a:t>
            </a:r>
            <a:r>
              <a:rPr lang="ro-RO" sz="3600" dirty="0" err="1"/>
              <a:t>functions</a:t>
            </a:r>
            <a:endParaRPr lang="ro-RO" sz="3600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414ADAB-9B81-41B6-8A7A-D58D2F650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37A8B5BD-2A73-4158-BDC3-F072DE9F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5" t="23809" r="18877" b="21088"/>
          <a:stretch/>
        </p:blipFill>
        <p:spPr>
          <a:xfrm>
            <a:off x="0" y="712284"/>
            <a:ext cx="5758742" cy="2864635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1E8B42A6-2B07-4ECE-8770-1FA1CEA31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14" t="26621" r="19030" b="24217"/>
          <a:stretch/>
        </p:blipFill>
        <p:spPr>
          <a:xfrm>
            <a:off x="5758742" y="712284"/>
            <a:ext cx="6438698" cy="2864635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0EFB653A-4293-4A4B-9024-62FB3EA4C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5" t="31292" r="18877" b="28844"/>
          <a:stretch/>
        </p:blipFill>
        <p:spPr>
          <a:xfrm>
            <a:off x="1708271" y="3576919"/>
            <a:ext cx="8287553" cy="2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8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344E010-4792-4269-99F9-36A5F0B1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334" y="289249"/>
            <a:ext cx="4058817" cy="1231641"/>
          </a:xfrm>
        </p:spPr>
        <p:txBody>
          <a:bodyPr>
            <a:normAutofit/>
          </a:bodyPr>
          <a:lstStyle/>
          <a:p>
            <a:r>
              <a:rPr lang="ro-RO" sz="3600" dirty="0"/>
              <a:t>The </a:t>
            </a:r>
            <a:r>
              <a:rPr lang="ro-RO" sz="3600" dirty="0" err="1"/>
              <a:t>simplified</a:t>
            </a:r>
            <a:r>
              <a:rPr lang="ro-RO" sz="3600" dirty="0"/>
              <a:t> circuit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3235B7D-6D00-418B-8980-2E6B5D8C1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3E99135-E44C-4CF1-8222-C0007623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6" t="27891" r="22781" b="25034"/>
          <a:stretch/>
        </p:blipFill>
        <p:spPr>
          <a:xfrm>
            <a:off x="1222309" y="1520890"/>
            <a:ext cx="8704817" cy="4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87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A1C1B724C384EB82DD5F50928597C" ma:contentTypeVersion="2" ma:contentTypeDescription="Create a new document." ma:contentTypeScope="" ma:versionID="5f94e00b72e7d3d7e2f3eefbbbef4ebc">
  <xsd:schema xmlns:xsd="http://www.w3.org/2001/XMLSchema" xmlns:xs="http://www.w3.org/2001/XMLSchema" xmlns:p="http://schemas.microsoft.com/office/2006/metadata/properties" xmlns:ns2="02a8dec1-6acd-466a-99e7-60870912793c" targetNamespace="http://schemas.microsoft.com/office/2006/metadata/properties" ma:root="true" ma:fieldsID="6039c0d069f040d7a64b2a8486ced038" ns2:_="">
    <xsd:import namespace="02a8dec1-6acd-466a-99e7-608709127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8dec1-6acd-466a-99e7-608709127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94A56C-F273-4FC5-885B-32D983D36066}"/>
</file>

<file path=customXml/itemProps2.xml><?xml version="1.0" encoding="utf-8"?>
<ds:datastoreItem xmlns:ds="http://schemas.openxmlformats.org/officeDocument/2006/customXml" ds:itemID="{9462FD7F-7D29-4E4A-B95E-FE9A3C6DC9B9}"/>
</file>

<file path=customXml/itemProps3.xml><?xml version="1.0" encoding="utf-8"?>
<ds:datastoreItem xmlns:ds="http://schemas.openxmlformats.org/officeDocument/2006/customXml" ds:itemID="{146907AF-1E4D-4419-B2DE-B08FBE6E98AC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</TotalTime>
  <Words>113</Words>
  <Application>Microsoft Office PowerPoint</Application>
  <PresentationFormat>Ecran lat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2</vt:i4>
      </vt:variant>
      <vt:variant>
        <vt:lpstr>Titluri diapozitive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Garamond</vt:lpstr>
      <vt:lpstr>Times New Roman</vt:lpstr>
      <vt:lpstr>Temă Office</vt:lpstr>
      <vt:lpstr>Organic</vt:lpstr>
      <vt:lpstr> Individual Homework</vt:lpstr>
      <vt:lpstr>Problem statement</vt:lpstr>
      <vt:lpstr>Theoretical Results</vt:lpstr>
      <vt:lpstr>      Initial logic circuit </vt:lpstr>
      <vt:lpstr>The functions of the initial logic circuit explained</vt:lpstr>
      <vt:lpstr>The simplification of the boolean functions</vt:lpstr>
      <vt:lpstr>The simplified circuit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Individual Homework</dc:title>
  <dc:creator>ALEXANDRU DAN</dc:creator>
  <cp:lastModifiedBy>ALEXANDRU DAN</cp:lastModifiedBy>
  <cp:revision>3</cp:revision>
  <dcterms:created xsi:type="dcterms:W3CDTF">2021-01-11T20:10:32Z</dcterms:created>
  <dcterms:modified xsi:type="dcterms:W3CDTF">2021-01-11T20:31:59Z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0x010100F60A1C1B724C384EB82DD5F50928597C</vt:lpwstr>
  </property>
</Properties>
</file>